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EAFB2-D11E-44CF-8F02-16198A9BAF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CBE8-BB9B-4711-9E68-F70EEDAEFC8C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EAFB2-D11E-44CF-8F02-16198A9BAF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CBE8-BB9B-4711-9E68-F70EEDAEFC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EAFB2-D11E-44CF-8F02-16198A9BAF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CBE8-BB9B-4711-9E68-F70EEDAEFC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EAFB2-D11E-44CF-8F02-16198A9BAF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CBE8-BB9B-4711-9E68-F70EEDAEFC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EAFB2-D11E-44CF-8F02-16198A9BAF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CBE8-BB9B-4711-9E68-F70EEDAEFC8C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EAFB2-D11E-44CF-8F02-16198A9BAF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CBE8-BB9B-4711-9E68-F70EEDAEFC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EAFB2-D11E-44CF-8F02-16198A9BAF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CBE8-BB9B-4711-9E68-F70EEDAEFC8C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EAFB2-D11E-44CF-8F02-16198A9BAF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CBE8-BB9B-4711-9E68-F70EEDAEFC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EAFB2-D11E-44CF-8F02-16198A9BAF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CBE8-BB9B-4711-9E68-F70EEDAEFC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EAFB2-D11E-44CF-8F02-16198A9BAF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CBE8-BB9B-4711-9E68-F70EEDAEFC8C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EAFB2-D11E-44CF-8F02-16198A9BAF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CBE8-BB9B-4711-9E68-F70EEDAEFC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2DEAFB2-D11E-44CF-8F02-16198A9BAF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7EACBE8-BB9B-4711-9E68-F70EEDAEFC8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764704"/>
            <a:ext cx="7772400" cy="1470025"/>
          </a:xfrm>
        </p:spPr>
        <p:txBody>
          <a:bodyPr/>
          <a:lstStyle/>
          <a:p>
            <a:r>
              <a:rPr lang="zh-CN" altLang="zh-CN" sz="4400" dirty="0"/>
              <a:t>第</a:t>
            </a:r>
            <a:r>
              <a:rPr lang="en-US" altLang="zh-CN" sz="4400" dirty="0"/>
              <a:t>6</a:t>
            </a:r>
            <a:r>
              <a:rPr lang="zh-CN" altLang="zh-CN" sz="4400" dirty="0"/>
              <a:t>章 </a:t>
            </a:r>
            <a:r>
              <a:rPr lang="en-US" altLang="zh-CN" sz="4400" dirty="0"/>
              <a:t>NFS</a:t>
            </a:r>
            <a:r>
              <a:rPr lang="zh-CN" altLang="en-US" sz="4400" dirty="0"/>
              <a:t>服务器配置与管理</a:t>
            </a:r>
            <a:endParaRPr lang="zh-CN" altLang="en-US" sz="4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1640" y="3501008"/>
            <a:ext cx="6400800" cy="1752600"/>
          </a:xfrm>
        </p:spPr>
        <p:txBody>
          <a:bodyPr>
            <a:normAutofit lnSpcReduction="10000"/>
          </a:bodyPr>
          <a:lstStyle/>
          <a:p>
            <a:r>
              <a:rPr lang="zh-CN" altLang="en-US" dirty="0"/>
              <a:t>本章学习任务：</a:t>
            </a:r>
            <a:endParaRPr lang="zh-CN" altLang="en-US" dirty="0"/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）了解</a:t>
            </a:r>
            <a:r>
              <a:rPr lang="en-US" altLang="zh-CN" dirty="0"/>
              <a:t>NFS</a:t>
            </a:r>
            <a:r>
              <a:rPr lang="zh-CN" altLang="en-US" dirty="0"/>
              <a:t>的基本工作过程；</a:t>
            </a:r>
            <a:endParaRPr lang="zh-CN" altLang="en-US" dirty="0"/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）掌握</a:t>
            </a:r>
            <a:r>
              <a:rPr lang="en-US" altLang="zh-CN" dirty="0"/>
              <a:t>NFS</a:t>
            </a:r>
            <a:r>
              <a:rPr lang="zh-CN" altLang="en-US" dirty="0"/>
              <a:t>服务器的配置方法；</a:t>
            </a:r>
            <a:endParaRPr lang="zh-CN" altLang="en-US" dirty="0"/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）掌握</a:t>
            </a:r>
            <a:r>
              <a:rPr lang="en-US" altLang="zh-CN" dirty="0"/>
              <a:t>NFS</a:t>
            </a:r>
            <a:r>
              <a:rPr lang="zh-CN" altLang="en-US" dirty="0"/>
              <a:t>客户机的配置方法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6.1 </a:t>
            </a:r>
            <a:r>
              <a:rPr lang="zh-CN" altLang="zh-CN" dirty="0" smtClean="0"/>
              <a:t>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6.1.1 NFS</a:t>
            </a:r>
            <a:r>
              <a:rPr lang="zh-CN" altLang="zh-CN" dirty="0"/>
              <a:t>简介</a:t>
            </a:r>
            <a:endParaRPr lang="zh-CN" altLang="zh-CN" dirty="0"/>
          </a:p>
          <a:p>
            <a:r>
              <a:rPr lang="en-US" altLang="zh-CN" dirty="0"/>
              <a:t>NFS</a:t>
            </a:r>
            <a:r>
              <a:rPr lang="zh-CN" altLang="zh-CN" dirty="0"/>
              <a:t>是</a:t>
            </a:r>
            <a:r>
              <a:rPr lang="en-US" altLang="zh-CN" dirty="0"/>
              <a:t>Network File System</a:t>
            </a:r>
            <a:r>
              <a:rPr lang="zh-CN" altLang="zh-CN" dirty="0"/>
              <a:t>的缩写，即网络文件系统。是一种使用于分散式文件系统的协议，由</a:t>
            </a:r>
            <a:r>
              <a:rPr lang="en-US" altLang="zh-CN" dirty="0"/>
              <a:t>Sun</a:t>
            </a:r>
            <a:r>
              <a:rPr lang="zh-CN" altLang="zh-CN" dirty="0"/>
              <a:t>公司开发，于</a:t>
            </a:r>
            <a:r>
              <a:rPr lang="en-US" altLang="zh-CN" dirty="0"/>
              <a:t>1984</a:t>
            </a:r>
            <a:r>
              <a:rPr lang="zh-CN" altLang="zh-CN" dirty="0"/>
              <a:t>年向外公布。其功能是通过网络让不同的机器、不同的操作系统能够彼此分享特定的数据，让应用程序在客户端通过网络访问位于服务器磁盘中的数据，是在类</a:t>
            </a:r>
            <a:r>
              <a:rPr lang="en-US" altLang="zh-CN" dirty="0"/>
              <a:t>Unix</a:t>
            </a:r>
            <a:r>
              <a:rPr lang="zh-CN" altLang="zh-CN" dirty="0"/>
              <a:t>系统间实现磁盘文件共享的一种方法。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6.1.2 NFS</a:t>
            </a:r>
            <a:r>
              <a:rPr lang="zh-CN" altLang="zh-CN" dirty="0"/>
              <a:t>工作</a:t>
            </a:r>
            <a:r>
              <a:rPr lang="zh-CN" altLang="zh-CN" dirty="0" smtClean="0"/>
              <a:t>机制</a:t>
            </a:r>
            <a:endParaRPr lang="zh-CN" alt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75506"/>
            <a:ext cx="7344816" cy="4547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6.2 NFS</a:t>
            </a:r>
            <a:r>
              <a:rPr lang="zh-CN" altLang="zh-CN" dirty="0"/>
              <a:t>的安装与</a:t>
            </a:r>
            <a:r>
              <a:rPr lang="zh-CN" altLang="zh-CN" dirty="0" smtClean="0"/>
              <a:t>启动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/>
              <a:t>1. </a:t>
            </a:r>
            <a:r>
              <a:rPr lang="zh-CN" altLang="zh-CN" dirty="0"/>
              <a:t>安装</a:t>
            </a:r>
            <a:r>
              <a:rPr lang="en-US" altLang="zh-CN" dirty="0"/>
              <a:t>NFS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）创建挂载目录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mkdir</a:t>
            </a:r>
            <a:r>
              <a:rPr lang="en-US" altLang="zh-CN" dirty="0"/>
              <a:t> /media/</a:t>
            </a:r>
            <a:r>
              <a:rPr lang="en-US" altLang="zh-CN" dirty="0" err="1"/>
              <a:t>cdrom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）把光盘挂载到</a:t>
            </a:r>
            <a:r>
              <a:rPr lang="en-US" altLang="zh-CN" dirty="0"/>
              <a:t>/media/</a:t>
            </a:r>
            <a:r>
              <a:rPr lang="en-US" altLang="zh-CN" dirty="0" err="1"/>
              <a:t>cdrom</a:t>
            </a:r>
            <a:r>
              <a:rPr lang="zh-CN" altLang="zh-CN" dirty="0"/>
              <a:t>目录下面</a:t>
            </a:r>
            <a:endParaRPr lang="zh-CN" altLang="zh-CN" dirty="0"/>
          </a:p>
          <a:p>
            <a:r>
              <a:rPr lang="en-US" altLang="zh-CN" dirty="0"/>
              <a:t>#mount /</a:t>
            </a:r>
            <a:r>
              <a:rPr lang="en-US" altLang="zh-CN" dirty="0" err="1"/>
              <a:t>dev</a:t>
            </a:r>
            <a:r>
              <a:rPr lang="en-US" altLang="zh-CN" dirty="0"/>
              <a:t>/</a:t>
            </a:r>
            <a:r>
              <a:rPr lang="en-US" altLang="zh-CN" dirty="0" err="1"/>
              <a:t>cdrom</a:t>
            </a:r>
            <a:r>
              <a:rPr lang="en-US" altLang="zh-CN" dirty="0"/>
              <a:t> /media/</a:t>
            </a:r>
            <a:r>
              <a:rPr lang="en-US" altLang="zh-CN" dirty="0" err="1"/>
              <a:t>cdrom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）进入</a:t>
            </a:r>
            <a:r>
              <a:rPr lang="en-US" altLang="zh-CN" dirty="0"/>
              <a:t>RPC</a:t>
            </a:r>
            <a:r>
              <a:rPr lang="zh-CN" altLang="zh-CN" dirty="0"/>
              <a:t>、</a:t>
            </a:r>
            <a:r>
              <a:rPr lang="en-US" altLang="zh-CN" dirty="0"/>
              <a:t>NFS</a:t>
            </a:r>
            <a:r>
              <a:rPr lang="zh-CN" altLang="zh-CN" dirty="0"/>
              <a:t>安装软件包所在的目录（注意大小写字母，否则会出错）</a:t>
            </a:r>
            <a:endParaRPr lang="zh-CN" altLang="zh-CN" dirty="0"/>
          </a:p>
          <a:p>
            <a:r>
              <a:rPr lang="en-US" altLang="zh-CN" dirty="0"/>
              <a:t>#cd /media/</a:t>
            </a:r>
            <a:r>
              <a:rPr lang="en-US" altLang="zh-CN" dirty="0" err="1"/>
              <a:t>cdrom</a:t>
            </a:r>
            <a:r>
              <a:rPr lang="en-US" altLang="zh-CN" dirty="0"/>
              <a:t>/</a:t>
            </a:r>
            <a:r>
              <a:rPr lang="en-US" altLang="zh-CN" dirty="0" err="1"/>
              <a:t>BaseOS</a:t>
            </a:r>
            <a:r>
              <a:rPr lang="en-US" altLang="zh-CN" dirty="0"/>
              <a:t>/Packages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）安装</a:t>
            </a:r>
            <a:r>
              <a:rPr lang="en-US" altLang="zh-CN" dirty="0"/>
              <a:t>RPC</a:t>
            </a:r>
            <a:r>
              <a:rPr lang="zh-CN" altLang="zh-CN" dirty="0"/>
              <a:t>服务</a:t>
            </a:r>
            <a:endParaRPr lang="zh-CN" altLang="zh-CN" dirty="0"/>
          </a:p>
          <a:p>
            <a:r>
              <a:rPr lang="en-US" altLang="zh-CN" dirty="0"/>
              <a:t>#rpm –</a:t>
            </a:r>
            <a:r>
              <a:rPr lang="en-US" altLang="zh-CN" dirty="0" err="1"/>
              <a:t>ivh</a:t>
            </a:r>
            <a:r>
              <a:rPr lang="en-US" altLang="zh-CN" dirty="0"/>
              <a:t> rpcbind-1.2.5-4.x86_64el8.rpm</a:t>
            </a:r>
            <a:endParaRPr lang="zh-CN" altLang="zh-CN" dirty="0"/>
          </a:p>
          <a:p>
            <a:r>
              <a:rPr lang="zh-CN" altLang="zh-CN" dirty="0" smtClean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）安装</a:t>
            </a:r>
            <a:r>
              <a:rPr lang="en-US" altLang="zh-CN" dirty="0"/>
              <a:t>NFS</a:t>
            </a:r>
            <a:r>
              <a:rPr lang="zh-CN" altLang="zh-CN" dirty="0"/>
              <a:t>服务</a:t>
            </a:r>
            <a:endParaRPr lang="zh-CN" altLang="zh-CN" dirty="0"/>
          </a:p>
          <a:p>
            <a:r>
              <a:rPr lang="en-US" altLang="zh-CN" dirty="0"/>
              <a:t>#rpm –</a:t>
            </a:r>
            <a:r>
              <a:rPr lang="en-US" altLang="zh-CN" dirty="0" err="1"/>
              <a:t>ivh</a:t>
            </a:r>
            <a:r>
              <a:rPr lang="en-US" altLang="zh-CN" dirty="0"/>
              <a:t> nfs-utils-2.3.3-26.el8.x86_64.rpm</a:t>
            </a:r>
            <a:endParaRPr lang="zh-CN" altLang="zh-CN" dirty="0"/>
          </a:p>
          <a:p>
            <a:r>
              <a:rPr lang="zh-CN" altLang="zh-CN" dirty="0"/>
              <a:t>或者挂载光驱、配置</a:t>
            </a:r>
            <a:r>
              <a:rPr lang="en-US" altLang="zh-CN" dirty="0"/>
              <a:t>DNF</a:t>
            </a:r>
            <a:r>
              <a:rPr lang="zh-CN" altLang="zh-CN" dirty="0"/>
              <a:t>源后，使用“</a:t>
            </a:r>
            <a:r>
              <a:rPr lang="en-US" altLang="zh-CN" dirty="0" err="1"/>
              <a:t>dnf</a:t>
            </a:r>
            <a:r>
              <a:rPr lang="en-US" altLang="zh-CN" dirty="0"/>
              <a:t> install </a:t>
            </a:r>
            <a:r>
              <a:rPr lang="en-US" altLang="zh-CN" dirty="0" err="1"/>
              <a:t>nfs-utils</a:t>
            </a:r>
            <a:r>
              <a:rPr lang="zh-CN" altLang="zh-CN" dirty="0"/>
              <a:t>”命令直接安装。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）安装完成后可以查看安装生成的配置文件名称及路径，以便后续配置。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2. </a:t>
            </a:r>
            <a:r>
              <a:rPr lang="zh-CN" altLang="zh-CN" dirty="0"/>
              <a:t>启动、停止</a:t>
            </a:r>
            <a:r>
              <a:rPr lang="en-US" altLang="zh-CN" dirty="0"/>
              <a:t>NFS</a:t>
            </a:r>
            <a:r>
              <a:rPr lang="zh-CN" altLang="zh-CN" dirty="0"/>
              <a:t>服务器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start </a:t>
            </a:r>
            <a:r>
              <a:rPr lang="en-US" altLang="zh-CN" dirty="0" err="1"/>
              <a:t>nfs</a:t>
            </a:r>
            <a:r>
              <a:rPr lang="en-US" altLang="zh-CN" dirty="0"/>
              <a:t>-server              //</a:t>
            </a:r>
            <a:r>
              <a:rPr lang="zh-CN" altLang="zh-CN" dirty="0"/>
              <a:t>启动</a:t>
            </a:r>
            <a:r>
              <a:rPr lang="en-US" altLang="zh-CN" dirty="0"/>
              <a:t>NFS</a:t>
            </a:r>
            <a:r>
              <a:rPr lang="zh-CN" altLang="zh-CN" dirty="0"/>
              <a:t>服务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status </a:t>
            </a:r>
            <a:r>
              <a:rPr lang="en-US" altLang="zh-CN" dirty="0" err="1"/>
              <a:t>nfs</a:t>
            </a:r>
            <a:r>
              <a:rPr lang="en-US" altLang="zh-CN" dirty="0"/>
              <a:t>-server             //</a:t>
            </a:r>
            <a:r>
              <a:rPr lang="zh-CN" altLang="zh-CN" dirty="0"/>
              <a:t>查看</a:t>
            </a:r>
            <a:r>
              <a:rPr lang="en-US" altLang="zh-CN" dirty="0"/>
              <a:t>NFS</a:t>
            </a:r>
            <a:r>
              <a:rPr lang="zh-CN" altLang="zh-CN" dirty="0"/>
              <a:t>服务运行状态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restart </a:t>
            </a:r>
            <a:r>
              <a:rPr lang="en-US" altLang="zh-CN" dirty="0" err="1"/>
              <a:t>nfs</a:t>
            </a:r>
            <a:r>
              <a:rPr lang="en-US" altLang="zh-CN" dirty="0"/>
              <a:t>-server            //</a:t>
            </a:r>
            <a:r>
              <a:rPr lang="zh-CN" altLang="zh-CN" dirty="0"/>
              <a:t>重启</a:t>
            </a:r>
            <a:r>
              <a:rPr lang="en-US" altLang="zh-CN" dirty="0"/>
              <a:t>NFS</a:t>
            </a:r>
            <a:r>
              <a:rPr lang="zh-CN" altLang="zh-CN" dirty="0"/>
              <a:t>服务</a:t>
            </a:r>
            <a:endParaRPr lang="zh-CN" altLang="zh-CN" dirty="0"/>
          </a:p>
          <a:p>
            <a:r>
              <a:rPr lang="zh-CN" altLang="zh-CN" dirty="0" smtClean="0"/>
              <a:t>服务</a:t>
            </a:r>
            <a:r>
              <a:rPr lang="zh-CN" altLang="zh-CN" dirty="0"/>
              <a:t>配置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stop </a:t>
            </a:r>
            <a:r>
              <a:rPr lang="en-US" altLang="zh-CN" dirty="0" err="1"/>
              <a:t>nfs</a:t>
            </a:r>
            <a:r>
              <a:rPr lang="en-US" altLang="zh-CN" dirty="0"/>
              <a:t>-server               //</a:t>
            </a:r>
            <a:r>
              <a:rPr lang="zh-CN" altLang="zh-CN" dirty="0"/>
              <a:t>停止</a:t>
            </a:r>
            <a:r>
              <a:rPr lang="en-US" altLang="zh-CN" dirty="0"/>
              <a:t>NFS</a:t>
            </a:r>
            <a:r>
              <a:rPr lang="zh-CN" altLang="zh-CN" dirty="0"/>
              <a:t>服务 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6.3 </a:t>
            </a:r>
            <a:r>
              <a:rPr lang="zh-CN" altLang="zh-CN" dirty="0"/>
              <a:t>配置</a:t>
            </a:r>
            <a:r>
              <a:rPr lang="en-US" altLang="zh-CN" dirty="0"/>
              <a:t>NFS</a:t>
            </a:r>
            <a:r>
              <a:rPr lang="zh-CN" altLang="zh-CN" dirty="0" smtClean="0"/>
              <a:t>服务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1. </a:t>
            </a:r>
            <a:r>
              <a:rPr lang="zh-CN" altLang="zh-CN" dirty="0"/>
              <a:t>配置</a:t>
            </a:r>
            <a:r>
              <a:rPr lang="en-US" altLang="zh-CN" dirty="0" err="1"/>
              <a:t>nfs</a:t>
            </a:r>
            <a:r>
              <a:rPr lang="zh-CN" altLang="zh-CN" dirty="0"/>
              <a:t>导出目录</a:t>
            </a:r>
            <a:endParaRPr lang="zh-CN" altLang="zh-CN" dirty="0"/>
          </a:p>
          <a:p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/exports</a:t>
            </a:r>
            <a:r>
              <a:rPr lang="zh-CN" altLang="zh-CN" dirty="0"/>
              <a:t>文件内容的书写格式为：</a:t>
            </a:r>
            <a:endParaRPr lang="zh-CN" altLang="zh-CN" dirty="0"/>
          </a:p>
          <a:p>
            <a:r>
              <a:rPr lang="zh-CN" altLang="zh-CN" dirty="0"/>
              <a:t>共享目录</a:t>
            </a:r>
            <a:r>
              <a:rPr lang="en-US" altLang="zh-CN" dirty="0"/>
              <a:t>   [</a:t>
            </a:r>
            <a:r>
              <a:rPr lang="zh-CN" altLang="zh-CN" dirty="0"/>
              <a:t>客户端</a:t>
            </a:r>
            <a:r>
              <a:rPr lang="en-US" altLang="zh-CN" dirty="0"/>
              <a:t>1(</a:t>
            </a:r>
            <a:r>
              <a:rPr lang="zh-CN" altLang="zh-CN" dirty="0"/>
              <a:t>参数</a:t>
            </a:r>
            <a:r>
              <a:rPr lang="en-US" altLang="zh-CN" dirty="0"/>
              <a:t>)]   [</a:t>
            </a:r>
            <a:r>
              <a:rPr lang="zh-CN" altLang="zh-CN" dirty="0"/>
              <a:t>客户端</a:t>
            </a:r>
            <a:r>
              <a:rPr lang="en-US" altLang="zh-CN" dirty="0"/>
              <a:t>2(</a:t>
            </a:r>
            <a:r>
              <a:rPr lang="zh-CN" altLang="zh-CN" dirty="0"/>
              <a:t>参数</a:t>
            </a:r>
            <a:r>
              <a:rPr lang="en-US" altLang="zh-CN" dirty="0"/>
              <a:t>)]   ……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）共享目录：指定服务器共享目录的绝对路径；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）客户端：指定客户端时可以使用</a:t>
            </a:r>
            <a:r>
              <a:rPr lang="en-US" altLang="zh-CN" dirty="0"/>
              <a:t>IP</a:t>
            </a:r>
            <a:r>
              <a:rPr lang="zh-CN" altLang="zh-CN" dirty="0"/>
              <a:t>地址、网络号地址、</a:t>
            </a:r>
            <a:r>
              <a:rPr lang="en-US" altLang="zh-CN" dirty="0"/>
              <a:t>FQDN</a:t>
            </a:r>
            <a:r>
              <a:rPr lang="zh-CN" altLang="zh-CN" dirty="0"/>
              <a:t>、</a:t>
            </a:r>
            <a:r>
              <a:rPr lang="en-US" altLang="zh-CN" dirty="0"/>
              <a:t>DNS</a:t>
            </a:r>
            <a:r>
              <a:rPr lang="zh-CN" altLang="zh-CN" dirty="0"/>
              <a:t>区域等。可以指定多个客户端，客户端之间用空格分隔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2.</a:t>
            </a:r>
            <a:r>
              <a:rPr lang="zh-CN" altLang="zh-CN" dirty="0"/>
              <a:t>管理维护</a:t>
            </a:r>
            <a:r>
              <a:rPr lang="en-US" altLang="zh-CN" dirty="0"/>
              <a:t>NFS</a:t>
            </a:r>
            <a:r>
              <a:rPr lang="zh-CN" altLang="zh-CN" dirty="0"/>
              <a:t>导出列表</a:t>
            </a:r>
            <a:endParaRPr lang="zh-CN" altLang="zh-CN" dirty="0"/>
          </a:p>
          <a:p>
            <a:r>
              <a:rPr lang="zh-CN" altLang="zh-CN" dirty="0"/>
              <a:t>命令语法：</a:t>
            </a:r>
            <a:r>
              <a:rPr lang="en-US" altLang="zh-CN" dirty="0" err="1"/>
              <a:t>exportfs</a:t>
            </a:r>
            <a:r>
              <a:rPr lang="en-US" altLang="zh-CN" dirty="0"/>
              <a:t> [OPTIONS] [client:/path…]</a:t>
            </a:r>
            <a:endParaRPr lang="zh-CN" altLang="zh-CN" dirty="0"/>
          </a:p>
          <a:p>
            <a:r>
              <a:rPr lang="zh-CN" altLang="zh-CN" dirty="0"/>
              <a:t>选项：</a:t>
            </a:r>
            <a:endParaRPr lang="zh-CN" altLang="zh-CN" dirty="0"/>
          </a:p>
          <a:p>
            <a:r>
              <a:rPr lang="en-US" altLang="zh-CN" dirty="0"/>
              <a:t>-d </a:t>
            </a:r>
            <a:r>
              <a:rPr lang="en-US" altLang="zh-CN" i="1" dirty="0"/>
              <a:t>kind</a:t>
            </a:r>
            <a:r>
              <a:rPr lang="zh-CN" altLang="zh-CN" dirty="0"/>
              <a:t>：开启调试功能。有效的</a:t>
            </a:r>
            <a:r>
              <a:rPr lang="en-US" altLang="zh-CN" dirty="0"/>
              <a:t>kind</a:t>
            </a:r>
            <a:r>
              <a:rPr lang="zh-CN" altLang="zh-CN" dirty="0"/>
              <a:t>值为：</a:t>
            </a:r>
            <a:r>
              <a:rPr lang="en-US" altLang="zh-CN" dirty="0"/>
              <a:t>all, </a:t>
            </a:r>
            <a:r>
              <a:rPr lang="en-US" altLang="zh-CN" dirty="0" err="1"/>
              <a:t>auth</a:t>
            </a:r>
            <a:r>
              <a:rPr lang="en-US" altLang="zh-CN" dirty="0"/>
              <a:t>, call, general</a:t>
            </a:r>
            <a:r>
              <a:rPr lang="zh-CN" altLang="zh-CN" dirty="0"/>
              <a:t>和</a:t>
            </a:r>
            <a:r>
              <a:rPr lang="en-US" altLang="zh-CN" dirty="0"/>
              <a:t>parse</a:t>
            </a:r>
            <a:r>
              <a:rPr lang="zh-CN" altLang="zh-CN" dirty="0"/>
              <a:t>。</a:t>
            </a:r>
            <a:endParaRPr lang="zh-CN" altLang="zh-CN" dirty="0"/>
          </a:p>
          <a:p>
            <a:r>
              <a:rPr lang="en-US" altLang="zh-CN" dirty="0"/>
              <a:t>-a</a:t>
            </a:r>
            <a:r>
              <a:rPr lang="zh-CN" altLang="zh-CN" dirty="0"/>
              <a:t>：导出或卸载所有目录。</a:t>
            </a:r>
            <a:endParaRPr lang="zh-CN" altLang="zh-CN" dirty="0"/>
          </a:p>
          <a:p>
            <a:r>
              <a:rPr lang="en-US" altLang="zh-CN" dirty="0"/>
              <a:t>-o </a:t>
            </a:r>
            <a:r>
              <a:rPr lang="en-US" altLang="zh-CN" i="1" dirty="0"/>
              <a:t>options</a:t>
            </a:r>
            <a:r>
              <a:rPr lang="en-US" altLang="zh-CN" dirty="0"/>
              <a:t>,...</a:t>
            </a:r>
            <a:r>
              <a:rPr lang="zh-CN" altLang="zh-CN" dirty="0"/>
              <a:t>：指定一系列导出选项（如</a:t>
            </a:r>
            <a:r>
              <a:rPr lang="en-US" altLang="zh-CN" dirty="0" err="1"/>
              <a:t>rw,async,root_squash</a:t>
            </a:r>
            <a:r>
              <a:rPr lang="zh-CN" altLang="zh-CN" dirty="0"/>
              <a:t>）。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28320"/>
          </a:xfrm>
        </p:spPr>
        <p:txBody>
          <a:bodyPr/>
          <a:lstStyle/>
          <a:p>
            <a:r>
              <a:rPr lang="en-US" altLang="zh-CN" dirty="0"/>
              <a:t>3.</a:t>
            </a:r>
            <a:r>
              <a:rPr lang="zh-CN" altLang="zh-CN" dirty="0"/>
              <a:t>检查</a:t>
            </a:r>
            <a:r>
              <a:rPr lang="en-US" altLang="zh-CN" dirty="0"/>
              <a:t>NFS</a:t>
            </a:r>
            <a:r>
              <a:rPr lang="zh-CN" altLang="zh-CN" dirty="0"/>
              <a:t>服务器挂载情况</a:t>
            </a:r>
            <a:endParaRPr lang="zh-CN" altLang="zh-CN" dirty="0"/>
          </a:p>
          <a:p>
            <a:r>
              <a:rPr lang="zh-CN" altLang="zh-CN" dirty="0"/>
              <a:t>命令语法：</a:t>
            </a:r>
            <a:r>
              <a:rPr lang="en-US" altLang="zh-CN" dirty="0" err="1"/>
              <a:t>showmount</a:t>
            </a:r>
            <a:r>
              <a:rPr lang="en-US" altLang="zh-CN" dirty="0"/>
              <a:t> [</a:t>
            </a:r>
            <a:r>
              <a:rPr lang="zh-CN" altLang="zh-CN" dirty="0"/>
              <a:t>选项</a:t>
            </a:r>
            <a:r>
              <a:rPr lang="en-US" altLang="zh-CN" dirty="0"/>
              <a:t>] [</a:t>
            </a:r>
            <a:r>
              <a:rPr lang="zh-CN" altLang="zh-CN" dirty="0"/>
              <a:t>主机</a:t>
            </a:r>
            <a:r>
              <a:rPr lang="en-US" altLang="zh-CN" dirty="0"/>
              <a:t>]</a:t>
            </a:r>
            <a:endParaRPr lang="zh-CN" altLang="zh-CN" dirty="0"/>
          </a:p>
          <a:p>
            <a:r>
              <a:rPr lang="zh-CN" altLang="zh-CN" dirty="0"/>
              <a:t>选项：</a:t>
            </a:r>
            <a:endParaRPr lang="zh-CN" altLang="zh-CN" dirty="0"/>
          </a:p>
          <a:p>
            <a:r>
              <a:rPr lang="en-US" altLang="zh-CN" dirty="0"/>
              <a:t>-a</a:t>
            </a:r>
            <a:r>
              <a:rPr lang="zh-CN" altLang="zh-CN" dirty="0"/>
              <a:t>：以</a:t>
            </a:r>
            <a:r>
              <a:rPr lang="en-US" altLang="zh-CN" dirty="0" err="1"/>
              <a:t>host:dir</a:t>
            </a:r>
            <a:r>
              <a:rPr lang="zh-CN" altLang="zh-CN" dirty="0"/>
              <a:t>格式列出客户端名称</a:t>
            </a:r>
            <a:r>
              <a:rPr lang="en-US" altLang="zh-CN" dirty="0"/>
              <a:t>/IP</a:t>
            </a:r>
            <a:r>
              <a:rPr lang="zh-CN" altLang="zh-CN" dirty="0"/>
              <a:t>以及所挂载的目录。但注意该选项是读取</a:t>
            </a:r>
            <a:r>
              <a:rPr lang="en-US" altLang="zh-CN" dirty="0"/>
              <a:t>NFS</a:t>
            </a:r>
            <a:r>
              <a:rPr lang="zh-CN" altLang="zh-CN" dirty="0"/>
              <a:t>服务端</a:t>
            </a:r>
            <a:r>
              <a:rPr lang="en-US" altLang="zh-CN" dirty="0"/>
              <a:t>/</a:t>
            </a:r>
            <a:r>
              <a:rPr lang="en-US" altLang="zh-CN" dirty="0" err="1"/>
              <a:t>var</a:t>
            </a:r>
            <a:r>
              <a:rPr lang="en-US" altLang="zh-CN" dirty="0"/>
              <a:t>/lib/</a:t>
            </a:r>
            <a:r>
              <a:rPr lang="en-US" altLang="zh-CN" dirty="0" err="1"/>
              <a:t>nfs</a:t>
            </a:r>
            <a:r>
              <a:rPr lang="en-US" altLang="zh-CN" dirty="0"/>
              <a:t>/</a:t>
            </a:r>
            <a:r>
              <a:rPr lang="en-US" altLang="zh-CN" dirty="0" err="1"/>
              <a:t>rmtab</a:t>
            </a:r>
            <a:r>
              <a:rPr lang="zh-CN" altLang="zh-CN" dirty="0"/>
              <a:t>文件，而该文件很多时候并不准确，所以</a:t>
            </a:r>
            <a:r>
              <a:rPr lang="en-US" altLang="zh-CN" dirty="0" err="1"/>
              <a:t>showmount</a:t>
            </a:r>
            <a:r>
              <a:rPr lang="en-US" altLang="zh-CN" dirty="0"/>
              <a:t> -a</a:t>
            </a:r>
            <a:r>
              <a:rPr lang="zh-CN" altLang="zh-CN" dirty="0"/>
              <a:t>的输出信息很可能并非准确无误的；</a:t>
            </a:r>
            <a:endParaRPr lang="zh-CN" altLang="zh-CN" dirty="0"/>
          </a:p>
          <a:p>
            <a:r>
              <a:rPr lang="en-US" altLang="zh-CN" dirty="0"/>
              <a:t>-e</a:t>
            </a:r>
            <a:r>
              <a:rPr lang="zh-CN" altLang="zh-CN" dirty="0"/>
              <a:t>：显示</a:t>
            </a:r>
            <a:r>
              <a:rPr lang="en-US" altLang="zh-CN" dirty="0"/>
              <a:t>NFS</a:t>
            </a:r>
            <a:r>
              <a:rPr lang="zh-CN" altLang="zh-CN" dirty="0"/>
              <a:t>服务端所有导出列表；</a:t>
            </a:r>
            <a:endParaRPr lang="zh-CN" altLang="zh-CN" dirty="0"/>
          </a:p>
          <a:p>
            <a:r>
              <a:rPr lang="en-US" altLang="zh-CN" dirty="0"/>
              <a:t>-d</a:t>
            </a:r>
            <a:r>
              <a:rPr lang="zh-CN" altLang="zh-CN" dirty="0"/>
              <a:t>：仅列出已被客户端挂载的导出目录。</a:t>
            </a:r>
            <a:endParaRPr lang="zh-CN" altLang="zh-CN" dirty="0"/>
          </a:p>
          <a:p>
            <a:r>
              <a:rPr lang="en-US" altLang="zh-CN" dirty="0"/>
              <a:t>4.</a:t>
            </a:r>
            <a:r>
              <a:rPr lang="zh-CN" altLang="zh-CN" dirty="0"/>
              <a:t>挂载</a:t>
            </a:r>
            <a:r>
              <a:rPr lang="en-US" altLang="zh-CN" dirty="0" err="1"/>
              <a:t>nfs</a:t>
            </a:r>
            <a:r>
              <a:rPr lang="zh-CN" altLang="zh-CN" dirty="0"/>
              <a:t>文件系统</a:t>
            </a:r>
            <a:endParaRPr lang="zh-CN" altLang="zh-CN" dirty="0"/>
          </a:p>
          <a:p>
            <a:r>
              <a:rPr lang="en-US" altLang="zh-CN" dirty="0"/>
              <a:t>#mount -t </a:t>
            </a:r>
            <a:r>
              <a:rPr lang="en-US" altLang="zh-CN" dirty="0" err="1"/>
              <a:t>nfs</a:t>
            </a:r>
            <a:r>
              <a:rPr lang="en-US" altLang="zh-CN" dirty="0"/>
              <a:t> 192.168.1.70:/data  /</a:t>
            </a:r>
            <a:r>
              <a:rPr lang="en-US" altLang="zh-CN" dirty="0" err="1"/>
              <a:t>mnt</a:t>
            </a:r>
            <a:endParaRPr lang="en-US" altLang="zh-CN" dirty="0" err="1"/>
          </a:p>
          <a:p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透明">
  <a:themeElements>
    <a:clrScheme name="透明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透明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0</TotalTime>
  <Words>1414</Words>
  <Application>WPS 演示</Application>
  <PresentationFormat>全屏显示(4:3)</PresentationFormat>
  <Paragraphs>64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宋体</vt:lpstr>
      <vt:lpstr>Wingdings</vt:lpstr>
      <vt:lpstr>方正舒体</vt:lpstr>
      <vt:lpstr>微软雅黑</vt:lpstr>
      <vt:lpstr>Arial Unicode MS</vt:lpstr>
      <vt:lpstr>Calibri</vt:lpstr>
      <vt:lpstr>透明</vt:lpstr>
      <vt:lpstr>第6章 NFS服务器配置与管理</vt:lpstr>
      <vt:lpstr>6.1 概述</vt:lpstr>
      <vt:lpstr>6.1.2 NFS工作机制</vt:lpstr>
      <vt:lpstr>6.2 NFS的安装与启动</vt:lpstr>
      <vt:lpstr>PowerPoint 演示文稿</vt:lpstr>
      <vt:lpstr>6.3 配置NFS服务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第6章 配置网络</dc:title>
  <dc:creator>zhang</dc:creator>
  <cp:lastModifiedBy>蓝天</cp:lastModifiedBy>
  <cp:revision>6</cp:revision>
  <dcterms:created xsi:type="dcterms:W3CDTF">2015-02-02T05:42:00Z</dcterms:created>
  <dcterms:modified xsi:type="dcterms:W3CDTF">2025-11-01T01:53:08Z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EBDD36D876864352A6AA8D34B874CB7B_12</vt:lpwstr>
  </property>
  <property fmtid="{D5CDD505-2E9C-101B-9397-08002B2CF9AE}" pid="3" name="KSOProductBuildVer">
    <vt:lpwstr>2052-12.1.0.23125</vt:lpwstr>
  </property>
</Properties>
</file>